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handoutMasterIdLst>
    <p:handoutMasterId r:id="rId1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13" autoAdjust="0"/>
  </p:normalViewPr>
  <p:slideViewPr>
    <p:cSldViewPr>
      <p:cViewPr varScale="1">
        <p:scale>
          <a:sx n="45" d="100"/>
          <a:sy n="45" d="100"/>
        </p:scale>
        <p:origin x="936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77B03-256F-49EB-B23C-743DD97AADB7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F6D01-D908-4654-9D30-E1851516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8C74F-1C65-4813-BB8E-1D89948CD5A3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59AE4-5214-464F-A489-BA2AFB089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60008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3966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634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008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797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2803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797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3887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259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1900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8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27011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98743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393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68596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05679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5582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69868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3981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3706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27815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4629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7358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3537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78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4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8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3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4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45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9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98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5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8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48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71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691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94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63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46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053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1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409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66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85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57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21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702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361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256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356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9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513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89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08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14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130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135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837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20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7901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539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803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06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81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8060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97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4069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947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564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837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659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29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998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435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8298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7500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5655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898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66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91298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3786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41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5590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764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545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568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419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5985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224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9560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25419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317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5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2514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364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58389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098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3707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36100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1869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416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469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867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2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3745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52258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1035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57184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3858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38346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3344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4541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076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76832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0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9525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18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87BA-F940-4BC2-B072-5F659CFEB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9064"/>
            <a:ext cx="7772400" cy="8312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86" y="1047750"/>
            <a:ext cx="7419109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4800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A6EBBBA-253D-4A22-9AD9-EC638C7F0DF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5078DE-64EC-6080-840F-FAE39A743B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1" y="3791783"/>
            <a:ext cx="1524000" cy="12945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uiExpand="1" build="p" rev="1">
        <p:tmplLst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ct val="0"/>
        </a:spcAft>
        <a:defRPr sz="2800" b="1" i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ct val="0"/>
        </a:spcAft>
        <a:defRPr sz="1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3-D Visualization and Animation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Brown, K. Martinson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P. Giolas, L. Reynolds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Hillcrest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B. Gomez, S. Fleming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Jatc-North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89899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Audio/Radio Production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Kerbo, T. Belnap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Metcalf, S. Slye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576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Prepared Speech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Emmalyn Day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Whitney Boyack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Brighton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29906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Prepared Speech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Sebastian Cardin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Zach Wheeler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2227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Promotional Bulletin Board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Carter, I. Wood, A. Richmond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Beaver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77948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Quiz Bowl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T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Smith, B. Allen, B. McCook, P. Gadd, W. Rademacher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Droubay, J. Jenkins, J. Miles, B. Valdez, L. Yeaman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Tooele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Christensen, S. Christensen, S. Lai, N. Munson, M. Turner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39744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Related Technical Math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Aspen Edwards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Brighton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Joshua Barron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Tran Khang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Academy For Math, Engineering, &amp; Science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2741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Related Technical Math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Jose Castellanos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602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Restaurant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Bryn Gale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408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Robotics and Automation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Marcum, Z. Pittman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Neff, J. Wray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255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Screen Printing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Logan Haymore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Michael Albertsen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Cyprus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Nandhini Ramanathan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Skyline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38064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TeamWorks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McConkie, E. Pace, G. Jensen, T. Knighton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Scholes, G. Blunt, L. Smith, S. Rasmussen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K. Crow, E. Rios Guzman, J. Salcido, P. Woodward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0836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Automotive Refinishing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Drew Sorenson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West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Dylan Harding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Nebo Advanced Learning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Gabriel Soto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Granger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64418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TeamWorks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James, J. Meyers, R. Morgan, S. Spinks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Olney, I. Kime, J. McFarland, E. Wesson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3153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Technical Drafting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Riley (Nathan) King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McKay Nilson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7743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Technical Drafting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Jayden Fullmer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Elder Theo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42084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Television (Video) Production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H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Fredrickson, L. Wright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Westlake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Thiemig, C. Banks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Grand County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Batchelor, B. Ure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Riverton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0747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T-Shirt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Ellie Brinkerhoff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Crimson Cliffs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Lainee Norman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Sadie Nethercott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Kayleanna  Zaccardi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8941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Web Design and Development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Cao, A. Astin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Jatc-North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H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Burrup, J. Coleby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 Ridge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K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Maher, J. Crook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 Jordan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5362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Benjamin Cornaby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Sawyer Brown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Judd Herschi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879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William Hansen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 Eastern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Tate Russell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219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 Fabrication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Archibald, J. Jackson, W. Rose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J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W. Pettley, A. Evertsen, J. Nielsen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L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Bailey, b. butterfield, H. Lopshire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Weber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8661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 Fabrication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Cardon, N. Vergara, K. Bell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 Eastern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K. Poulsen, Z. Foote, S. Hatfield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G. Tibbets, A. Bustamante, T. Dockstader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16793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Automotive Refinishing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Charles  Moake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Andrew  Anaya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Alan Hernandez Miranda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2732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 Sculpture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Benjamin Waddoups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Paula Cereceda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Zack Stott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8480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Welding Sculpture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Steven Moon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Elena Campos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The Tooele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Adam Twiss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56908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Wood Turning (Demo-State Only)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Dylan Olsen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Brighton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Porter Avery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Tooele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Jensen Andrew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Brighton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5512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Automotive Service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Ronald Salguero Suchite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Eli Atwood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 Jordan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Cade Mertlich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Farmington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56182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Automotive Service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Michael Cuenco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Anthony Reuss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Isaac Bradstreet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96623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Aviation Maintenance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Jacob Wood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Tyler Pay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Braden Kunzler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6418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Baking and Pastry Arts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James Miller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Antonio Cruz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Anja Thomas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Grand County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4042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Baking and Pastry Arts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Ellie Black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Emily Loria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Tyler Gammon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4726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Barbering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Kenzey Hadley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Jakob  Wassily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The Tooele Community Learning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Easton Johnson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The Tooele Community Learning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85398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Barbering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Brooklyn Winn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Arturo Nava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Amber Owen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354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3-D Visualization and Animation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Mills, B. Jones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4742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Basic Health Care Skills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Feranda Clement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1089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Cabinetmaking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Kolby Winterton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landon  wright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Ethan White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American Fork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0353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Cabinetmaking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Ethan Jacobson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Matthew McCullough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Brett Martin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6767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Career Pathways Showcase Industrial and Engineering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Cannon, C. Hinckley, B. McElhaney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3072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Carpentry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Ethan Bowden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Brent North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Kendlee Foster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98864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Carpentry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Brant Hansen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Chrishaun  Bahe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0826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CNC 2-Axis Turning Programmer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Carter Stengel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Joshua Orr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6977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CNC 3-Axis Milling Programmer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John Olson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Robert Jacobs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Delta Technical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8386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CNC 3-Axis Milling Programmer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Erik Helton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Kari Evans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Micah Lunt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8425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Collision Damage Appraisal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Jeremy Bowen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West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Ricardo Zavala Zamora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8977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Action Skills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Conner Gatherum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Ethan Borjas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Jatc-North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Taje Rees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09053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Collision Damage Appraisal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Abigail  Borsom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Zachary  Leiser - Hartung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Yuika Ishii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8247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Collision Repair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Andrew Norris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Nebo Advanced Learning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Landen Olsen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Nebo Advanced Learning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281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Collision Repair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Seth  Christmas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David  Poulsen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Alexia Juarez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6489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Commercial SUAS Drone (Demo- State and Nationals)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Buckles, C. Hamer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Catalyst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Penrod, L. Adams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K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Reynolds, H. Stromberg 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Catalyst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90729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Commercial SUAS Drone (Demo- State and Nationals)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B. Carter, C. Prior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9599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Community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Carter, H. Clove, B. Meadows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6007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Computer Programming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Jaxon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Jatc-North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Jaxson Peart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Viewmont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Matthew Scoresby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Farmington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34942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Computer Programming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Jared Karbakhsh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149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Cosmetology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Kallee Stephens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Grace Coles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Sammy  Hamilton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6476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Cosmetology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Cassidy Black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Christine Zaugg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Lupita Ramirez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4918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Additive Manufacturing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Balden, T. Howard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Howell, J. Sorensen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Wasatch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Wamsley, B. Sellers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5459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Crime Scene Investigation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Taylor, P. Larson, A. Houpt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Stansbury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Goodlett, M. Scott, R. Perez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The Tooele Community Learning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Jex, K. Martinson, E. Smith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Grantsville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7802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it-IT"/>
              <a:t>Crime Scene Investigation</a:t>
            </a:r>
            <a:br>
              <a:rPr lang="it-IT"/>
            </a:br>
            <a:r>
              <a:rPr lang="it-IT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Howell, A. Maurice, H. Turner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English, D. Lozano, D. Mayfield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72244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Criminal Justice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ALex Bennion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Avery Benson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Savera Stevens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13569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Criminal Justice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John Wells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11492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Culinary Arts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Ava Weimer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Hannah Evans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Riverton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Skylee  Bird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3649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Culinary Arts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Anna Hougaard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Alice Chen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Michelle Velez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Southwest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9131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Customer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Skylynn Holt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Sam  Stoddard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Copper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Ashlyn Emmons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6619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Customer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Elliott Brown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018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Cyber Security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G. Campbell, D. Simmons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Harding, A. Rios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7307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Diesel Equipment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Kyle Elmer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Amelia Lopez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Sergio  Lara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 View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8373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Additive Manufacturing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Hansen, T. Swindler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Diaz, M. Shepherd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2403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Diesel Equipment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Rylan Storkamp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MIchael Dorrity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Calvin Sutherland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 Eastern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52957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Digital Cinema Production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Benjamin, A. Spencer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Westlake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I. Leonard, C. Beaslin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Orem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F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Quist, C. Wycherly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Westlake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9806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Electrical Construction Wiring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Joey Naegle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Gabriel Manriquez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Lucas Duncan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618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Electrical Construction Wiring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Colton Engle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Tytan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Weslee Cutler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9483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Electronics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Devin Howe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View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5312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Engineering Technology/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P. McGown, T. Averett, Z. Riddle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Wasatch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6880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Engineering Technology/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B. Atkin, M. Christensen, B. Furr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59420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Entrepreneurship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Z. Stocking, K. Johnson, E. Earl, A. Vasquez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0412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Esthetics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Jaiden Mattson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Megan Lowe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Paige Brinkworth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632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Esthetics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Summer Willey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Katherine Peel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Katherin Conners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5603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Advertising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Amber Barker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Julianna Winslow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Berkley Nisson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Crimson Cliffs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0303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Extemporaneous Speaking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 Worthen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West Jordan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Angelina Persinger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55433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Extemporaneous Speaking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Anthony Harward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Ian MacFarlane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407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Fire Fighting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Taysen Jensen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Braiden Hardy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2696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First Aid/CPR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Zachary Ward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Caleb Hadlock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Mika Anderson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8327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First Aid/CPR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Aubrie Jackson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6047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Graphic Communications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Logan Thompson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Crimson Cliffs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Samuel Wilson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East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25634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Graphic Imaging Sublimation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Sarah Fetzer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East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Lauren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Olympus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Mark Marriott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Olympus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3364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Heating, Ventilation, Air Conditioning and Refrigeration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Alveni Belisario Marin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7306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Heavy Equipment Operation Demonstration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Scott O'Driscoll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8580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Heavy Equipment Operation Demonstration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 Guzman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Spencer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45361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Architectural Drafting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Landon Brindley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Wasatch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Jaxon Kohler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5519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Industrial Motor Control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Richard  Ellis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Jacob Gray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Hina Langi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5466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Industrial Motor Control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Jayden  Tanner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Jason Guest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Preston Galloway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4307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Information Technology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Evan Heyborne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Caelan Gripp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Noah Wilkes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7738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Information Technology Service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William Jessen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David Buist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2651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Interactive Application and Video Game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P. Black, J. Wilkins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Granite Tech Institute 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X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Radel, E. Hardman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Y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Manwaring, A. Leone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Canyon'S Technology Education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3608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Internetworking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Enoch Broadbent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9459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Job Interview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Kaitlyn  Christensen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Nicholas Hren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Grand County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Kristina  Jorgensen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Murray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9805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Job Interview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Rigoberto Penafiel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City Community College-Sat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Tanner Mons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 Eastern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00383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Job Skill Demonstration A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Sadie Mangus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Carly Green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Kylie Potter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5891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Job Skill Demonstration A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Macy Jensen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City Community College-Sat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Dylan Inman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Cordell Atene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State University Eastern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3095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Architectural Drafting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Jacob Gowers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Hailey Packard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Sinikka Lee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2088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Job Skill Demonstration Open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Ryen Bailey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Ogden-Weber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Zinnia Tatum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Skylee Webster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Desert Hills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9526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Masonry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Jackson Buck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Maple Mountain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Gage Hague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8654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Masonry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Juan  Trujillo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Jason Contreras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Justin Pinochi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1142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Mechatronics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Moyes, A. Brunt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15738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Medical Math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/Postsecondary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Gage  Hicken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2407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Medical Terminology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Emily Caldwell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Nathaniel Torres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Grand County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Aiden Weston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Rich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1960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Medical Terminology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/Postsecondary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Olivia Greer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2150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Motorcycle Service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Ayden Stratz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Dylan Brixey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Seth Nielsen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Riverton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1758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Motorcycle Service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Brenden VanDyke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Justin White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Lance Harper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2822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Nail Care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Cristina Bastidas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Alli Wakley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Taryn Montoya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Academy South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721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Audio/Radio Production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Erekson, K. Zaugg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Viewmont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F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N. Kebker, D. Taylor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Catalyst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S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Noorda, A. Moss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Catalyst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2496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Nail Care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Jaylyn Atkin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Hazel Mijares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Mountainland Technical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95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Nurse Assisting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Brianne Bird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Ashlyn Angus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Ryzer Monsen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171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Opening and Closing Ceremonies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Gardiner, M. Peterson, E. Wells, B. Greer, N. Murset, T. Weight, L. Cox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2592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Photography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Elise Schroeder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Riverton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Brooklynn O'Rourke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Tooele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Sydney  Martin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Riverton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28700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Photography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Jaime Blasongame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Salt Lake Community College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2186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Pin Design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Kylie Clarkson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Dixie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Rylee Mitchell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Crimson Cliffs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Ammon Carter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Hurricane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6104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Plumbing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David Roundy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Jesse  Montoya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Owen Christiansen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 - Vernal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656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Plumbing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Kevin Tanner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Jason Hugh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Thomas Larsen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Davis Technical College 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641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Power Equipment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Shane Riley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Uintah Basin Technical College-Roosevelt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Porter Fronk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Weber High School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804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/>
              <a:t>Power Equipment Technology</a:t>
            </a:r>
            <a:br>
              <a:rPr lang="en-US"/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College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080650"/>
            <a:ext cx="8229600" cy="36576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Gavin Long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Utah Valley University</a:t>
            </a:r>
            <a:endParaRPr lang="en-US" sz="2800">
              <a:solidFill>
                <a:schemeClr val="accent2">
                  <a:lumMod val="75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2520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theme/theme1.xml><?xml version="1.0" encoding="utf-8"?>
<a:theme xmlns:a="http://schemas.openxmlformats.org/drawingml/2006/main" name="Macro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134</TotalTime>
  <Words>3950</Words>
  <Application>Microsoft Office PowerPoint</Application>
  <PresentationFormat>On-screen Show (16:9)</PresentationFormat>
  <Paragraphs>534</Paragraphs>
  <Slides>122</Slides>
  <Notes>122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7" baseType="lpstr">
      <vt:lpstr>Arial</vt:lpstr>
      <vt:lpstr>Arial Black</vt:lpstr>
      <vt:lpstr>Calibri</vt:lpstr>
      <vt:lpstr>Times New Roman</vt:lpstr>
      <vt:lpstr>Macro</vt:lpstr>
      <vt:lpstr>3-D Visualization and Animation High School</vt:lpstr>
      <vt:lpstr>3-D Visualization and Animation College</vt:lpstr>
      <vt:lpstr>Action Skills High School</vt:lpstr>
      <vt:lpstr>Additive Manufacturing High School</vt:lpstr>
      <vt:lpstr>Additive Manufacturing College</vt:lpstr>
      <vt:lpstr>Advertising Design High School</vt:lpstr>
      <vt:lpstr>Architectural Drafting High School</vt:lpstr>
      <vt:lpstr>Architectural Drafting College</vt:lpstr>
      <vt:lpstr>Audio/Radio Production High School</vt:lpstr>
      <vt:lpstr>Audio/Radio Production College</vt:lpstr>
      <vt:lpstr>Automotive Refinishing Technology High School</vt:lpstr>
      <vt:lpstr>Automotive Refinishing Technology College</vt:lpstr>
      <vt:lpstr>Automotive Service Technology High School</vt:lpstr>
      <vt:lpstr>Automotive Service Technology College</vt:lpstr>
      <vt:lpstr>Aviation Maintenance Technology College</vt:lpstr>
      <vt:lpstr>Baking and Pastry Arts High School</vt:lpstr>
      <vt:lpstr>Baking and Pastry Arts College</vt:lpstr>
      <vt:lpstr>Barbering High School</vt:lpstr>
      <vt:lpstr>Barbering College</vt:lpstr>
      <vt:lpstr>Basic Health Care Skills High School</vt:lpstr>
      <vt:lpstr>Cabinetmaking High School</vt:lpstr>
      <vt:lpstr>Cabinetmaking College</vt:lpstr>
      <vt:lpstr>Career Pathways Showcase Industrial and Engineering High School</vt:lpstr>
      <vt:lpstr>Carpentry High School</vt:lpstr>
      <vt:lpstr>Carpentry College</vt:lpstr>
      <vt:lpstr>CNC 2-Axis Turning Programmer College</vt:lpstr>
      <vt:lpstr>CNC 3-Axis Milling Programmer High School</vt:lpstr>
      <vt:lpstr>CNC 3-Axis Milling Programmer College</vt:lpstr>
      <vt:lpstr>Collision Damage Appraisal High School</vt:lpstr>
      <vt:lpstr>Collision Damage Appraisal College</vt:lpstr>
      <vt:lpstr>Collision Repair Technology High School</vt:lpstr>
      <vt:lpstr>Collision Repair Technology College</vt:lpstr>
      <vt:lpstr>Commercial SUAS Drone (Demo- State and Nationals) High School</vt:lpstr>
      <vt:lpstr>Commercial SUAS Drone (Demo- State and Nationals) College</vt:lpstr>
      <vt:lpstr>Community Service High School</vt:lpstr>
      <vt:lpstr>Computer Programming High School</vt:lpstr>
      <vt:lpstr>Computer Programming College</vt:lpstr>
      <vt:lpstr>Cosmetology High School</vt:lpstr>
      <vt:lpstr>Cosmetology College</vt:lpstr>
      <vt:lpstr>Crime Scene Investigation High School</vt:lpstr>
      <vt:lpstr>Crime Scene Investigation College</vt:lpstr>
      <vt:lpstr>Criminal Justice High School</vt:lpstr>
      <vt:lpstr>Criminal Justice College</vt:lpstr>
      <vt:lpstr>Culinary Arts High School</vt:lpstr>
      <vt:lpstr>Culinary Arts College</vt:lpstr>
      <vt:lpstr>Customer Service High School</vt:lpstr>
      <vt:lpstr>Customer Service College</vt:lpstr>
      <vt:lpstr>Cyber Security High School</vt:lpstr>
      <vt:lpstr>Diesel Equipment Technology High School</vt:lpstr>
      <vt:lpstr>Diesel Equipment Technology College</vt:lpstr>
      <vt:lpstr>Digital Cinema Production High School</vt:lpstr>
      <vt:lpstr>Electrical Construction Wiring High School</vt:lpstr>
      <vt:lpstr>Electrical Construction Wiring College</vt:lpstr>
      <vt:lpstr>Electronics Technology High School</vt:lpstr>
      <vt:lpstr>Engineering Technology/ Design High School</vt:lpstr>
      <vt:lpstr>Engineering Technology/ Design College</vt:lpstr>
      <vt:lpstr>Entrepreneurship High School</vt:lpstr>
      <vt:lpstr>Esthetics High School</vt:lpstr>
      <vt:lpstr>Esthetics College</vt:lpstr>
      <vt:lpstr>Extemporaneous Speaking High School</vt:lpstr>
      <vt:lpstr>Extemporaneous Speaking College</vt:lpstr>
      <vt:lpstr>Fire Fighting High School</vt:lpstr>
      <vt:lpstr>First Aid/CPR High School</vt:lpstr>
      <vt:lpstr>First Aid/CPR College</vt:lpstr>
      <vt:lpstr>Graphic Communications High School</vt:lpstr>
      <vt:lpstr>Graphic Imaging Sublimation High School</vt:lpstr>
      <vt:lpstr>Heating, Ventilation, Air Conditioning and Refrigeration College</vt:lpstr>
      <vt:lpstr>Heavy Equipment Operation Demonstration High School</vt:lpstr>
      <vt:lpstr>Heavy Equipment Operation Demonstration College</vt:lpstr>
      <vt:lpstr>Industrial Motor Control High School</vt:lpstr>
      <vt:lpstr>Industrial Motor Control College</vt:lpstr>
      <vt:lpstr>Information Technology Service High School</vt:lpstr>
      <vt:lpstr>Information Technology Service College</vt:lpstr>
      <vt:lpstr>Interactive Application and Video Game Design High School</vt:lpstr>
      <vt:lpstr>Internetworking College</vt:lpstr>
      <vt:lpstr>Job Interview High School</vt:lpstr>
      <vt:lpstr>Job Interview College</vt:lpstr>
      <vt:lpstr>Job Skill Demonstration A High School</vt:lpstr>
      <vt:lpstr>Job Skill Demonstration A College</vt:lpstr>
      <vt:lpstr>Job Skill Demonstration Open High School</vt:lpstr>
      <vt:lpstr>Masonry High School</vt:lpstr>
      <vt:lpstr>Masonry College</vt:lpstr>
      <vt:lpstr>Mechatronics College</vt:lpstr>
      <vt:lpstr>Medical Math College/Postsecondary</vt:lpstr>
      <vt:lpstr>Medical Terminology High School</vt:lpstr>
      <vt:lpstr>Medical Terminology College/Postsecondary</vt:lpstr>
      <vt:lpstr>Motorcycle Service Technology High School</vt:lpstr>
      <vt:lpstr>Motorcycle Service Technology College</vt:lpstr>
      <vt:lpstr>Nail Care High School</vt:lpstr>
      <vt:lpstr>Nail Care College</vt:lpstr>
      <vt:lpstr>Nurse Assisting High School</vt:lpstr>
      <vt:lpstr>Opening and Closing Ceremonies High School</vt:lpstr>
      <vt:lpstr>Photography High School</vt:lpstr>
      <vt:lpstr>Photography College</vt:lpstr>
      <vt:lpstr>Pin Design High School</vt:lpstr>
      <vt:lpstr>Plumbing High School</vt:lpstr>
      <vt:lpstr>Plumbing College</vt:lpstr>
      <vt:lpstr>Power Equipment Technology High School</vt:lpstr>
      <vt:lpstr>Power Equipment Technology College</vt:lpstr>
      <vt:lpstr>Prepared Speech High School</vt:lpstr>
      <vt:lpstr>Prepared Speech College</vt:lpstr>
      <vt:lpstr>Promotional Bulletin Board High School</vt:lpstr>
      <vt:lpstr>Quiz Bowl High School</vt:lpstr>
      <vt:lpstr>Related Technical Math High School</vt:lpstr>
      <vt:lpstr>Related Technical Math College</vt:lpstr>
      <vt:lpstr>Restaurant Service College</vt:lpstr>
      <vt:lpstr>Robotics and Automation Technology College</vt:lpstr>
      <vt:lpstr>Screen Printing Technology High School</vt:lpstr>
      <vt:lpstr>TeamWorks High School</vt:lpstr>
      <vt:lpstr>TeamWorks College</vt:lpstr>
      <vt:lpstr>Technical Drafting High School</vt:lpstr>
      <vt:lpstr>Technical Drafting College</vt:lpstr>
      <vt:lpstr>Television (Video) Production High School</vt:lpstr>
      <vt:lpstr>T-Shirt Design High School</vt:lpstr>
      <vt:lpstr>Web Design and Development High School</vt:lpstr>
      <vt:lpstr>Welding High School</vt:lpstr>
      <vt:lpstr>Welding College</vt:lpstr>
      <vt:lpstr>Welding Fabrication High School</vt:lpstr>
      <vt:lpstr>Welding Fabrication College</vt:lpstr>
      <vt:lpstr>Welding Sculpture High School</vt:lpstr>
      <vt:lpstr>Welding Sculpture College</vt:lpstr>
      <vt:lpstr>Wood Turning (Demo-State Only) High School</vt:lpstr>
    </vt:vector>
  </TitlesOfParts>
  <Company>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 Storage</dc:title>
  <dc:creator>Mark Williams</dc:creator>
  <cp:lastModifiedBy>SkillsUSA Utah</cp:lastModifiedBy>
  <cp:revision>35</cp:revision>
  <dcterms:created xsi:type="dcterms:W3CDTF">2012-01-11T03:35:41Z</dcterms:created>
  <dcterms:modified xsi:type="dcterms:W3CDTF">2023-03-27T11:08:10Z</dcterms:modified>
</cp:coreProperties>
</file>